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custDataLst>
    <p:tags r:id="rId1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31" autoAdjust="0"/>
  </p:normalViewPr>
  <p:slideViewPr>
    <p:cSldViewPr snapToGrid="0">
      <p:cViewPr varScale="1">
        <p:scale>
          <a:sx n="99" d="100"/>
          <a:sy n="99" d="100"/>
        </p:scale>
        <p:origin x="82" y="41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c1915137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c1915137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2c1915137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2c1915137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2c1915137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2c1915137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2c1915137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2c1915137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2c1915137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2c1915137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2c1915137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2c1915137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2c1915137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2c1915137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81442" y="-572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Title card</a:t>
            </a:r>
            <a:endParaRPr dirty="0"/>
          </a:p>
        </p:txBody>
      </p:sp>
      <p:pic>
        <p:nvPicPr>
          <p:cNvPr id="56" name="Google Shape;56;p13" descr="Screen capture of student office with with the title eLearning student orientation and the button for start course .&#10;"/>
          <p:cNvPicPr preferRelativeResize="0"/>
          <p:nvPr/>
        </p:nvPicPr>
        <p:blipFill>
          <a:blip r:embed="rId4">
            <a:alphaModFix/>
          </a:blip>
          <a:srcRect b="23129"/>
          <a:stretch/>
        </p:blipFill>
        <p:spPr>
          <a:xfrm>
            <a:off x="0" y="7"/>
            <a:ext cx="9143998" cy="356616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 descr="A screenshot of navigation menu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3028"/>
            <a:ext cx="9638069" cy="48913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6B8276-819A-16F7-D4F9-E133A47569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-US" dirty="0"/>
              <a:t>Table of contents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72215" y="-64305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Office Navigation Exercise</a:t>
            </a:r>
            <a:endParaRPr dirty="0"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0" name="Google Shape;70;p15" descr="Screen capture for interactive graphic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" y="252133"/>
            <a:ext cx="9143998" cy="4639234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 descr="Screencapture for Rise branching scenari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2132"/>
            <a:ext cx="9143998" cy="46392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9F0994-21DC-1549-50C6-9B70E56905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-US" dirty="0"/>
              <a:t>Rise Branching Scenario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 descr="A screenshot of a video fir eLearning program and protocol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93" y="252133"/>
            <a:ext cx="9143998" cy="46392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E4199B-7D4C-C38A-0E16-1C635992BC8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-US" dirty="0"/>
              <a:t>Embedded video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 descr="A screenshot of Rise flashcard exercis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2132"/>
            <a:ext cx="9143998" cy="46392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A8B7EA-C182-0240-D43C-1C0A61C542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-US" dirty="0"/>
              <a:t>Flashcard exercise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 descr="Screencapture for embedded storyline engagemen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2132"/>
            <a:ext cx="9143998" cy="46392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DFEEE4-C8FB-56DF-D435-DEE6E64126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-US" dirty="0"/>
              <a:t>Storyline recall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</Words>
  <Application>Microsoft Office PowerPoint</Application>
  <PresentationFormat>On-screen Show (16:9)</PresentationFormat>
  <Paragraphs>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 Light</vt:lpstr>
      <vt:lpstr>Title card</vt:lpstr>
      <vt:lpstr>Table of contents</vt:lpstr>
      <vt:lpstr>Office Navigation Exercise</vt:lpstr>
      <vt:lpstr>Rise Branching Scenario</vt:lpstr>
      <vt:lpstr>Embedded video</vt:lpstr>
      <vt:lpstr>Flashcard exercise</vt:lpstr>
      <vt:lpstr>Storyline recall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Haldeman, Joo</cp:lastModifiedBy>
  <cp:revision>2</cp:revision>
  <dcterms:modified xsi:type="dcterms:W3CDTF">2025-01-17T05:48:05Z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EE66A00F-A7EB-416E-9D6C-F85750A323EC</vt:lpwstr>
  </property>
  <property fmtid="{D5CDD505-2E9C-101B-9397-08002B2CF9AE}" pid="3" name="ArticulatePath">
    <vt:lpwstr>eLearning Student Orientation</vt:lpwstr>
  </property>
</Properties>
</file>